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93" r:id="rId2"/>
    <p:sldId id="265" r:id="rId3"/>
    <p:sldId id="295" r:id="rId4"/>
    <p:sldId id="274" r:id="rId5"/>
    <p:sldId id="275" r:id="rId6"/>
  </p:sldIdLst>
  <p:sldSz cx="10333038" cy="7200900"/>
  <p:notesSz cx="6864350" cy="9996488"/>
  <p:defaultTextStyle>
    <a:defPPr>
      <a:defRPr lang="fr-FR"/>
    </a:defPPr>
    <a:lvl1pPr marL="0" algn="l" defTabSz="95253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76265" algn="l" defTabSz="95253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52530" algn="l" defTabSz="95253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428796" algn="l" defTabSz="95253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905061" algn="l" defTabSz="95253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381326" algn="l" defTabSz="95253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857591" algn="l" defTabSz="95253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333857" algn="l" defTabSz="95253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810122" algn="l" defTabSz="95253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68">
          <p15:clr>
            <a:srgbClr val="A4A3A4"/>
          </p15:clr>
        </p15:guide>
        <p15:guide id="2" pos="325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40" d="100"/>
          <a:sy n="40" d="100"/>
        </p:scale>
        <p:origin x="1892" y="500"/>
      </p:cViewPr>
      <p:guideLst>
        <p:guide orient="horz" pos="2268"/>
        <p:guide pos="325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4975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7788" y="0"/>
            <a:ext cx="2974975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F62607-ABB7-4D6F-AAB1-FBCE6D6FCD3C}" type="datetimeFigureOut">
              <a:rPr lang="fr-FR" smtClean="0"/>
              <a:t>17/09/2019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011238" y="1249363"/>
            <a:ext cx="4841875" cy="33734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810125"/>
            <a:ext cx="5492750" cy="39370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94838"/>
            <a:ext cx="2974975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7788" y="9494838"/>
            <a:ext cx="2974975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4BB6BF-690C-47D0-99ED-37792FC9C5A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330088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4BB6BF-690C-47D0-99ED-37792FC9C5AA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625181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74978" y="2236948"/>
            <a:ext cx="8783083" cy="1543526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49956" y="4080510"/>
            <a:ext cx="7233127" cy="184023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762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525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287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050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813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575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338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101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20427-F46B-40FF-8B2F-0F7237EEA987}" type="datetimeFigureOut">
              <a:rPr lang="fr-FR" smtClean="0"/>
              <a:pPr/>
              <a:t>17/09/2019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68632-510A-44AD-9759-2C1EBFB5E1B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20427-F46B-40FF-8B2F-0F7237EEA987}" type="datetimeFigureOut">
              <a:rPr lang="fr-FR" smtClean="0"/>
              <a:pPr/>
              <a:t>17/09/2019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68632-510A-44AD-9759-2C1EBFB5E1B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491452" y="288372"/>
            <a:ext cx="2324934" cy="6144101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16652" y="288372"/>
            <a:ext cx="6802583" cy="6144101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20427-F46B-40FF-8B2F-0F7237EEA987}" type="datetimeFigureOut">
              <a:rPr lang="fr-FR" smtClean="0"/>
              <a:pPr/>
              <a:t>17/09/2019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68632-510A-44AD-9759-2C1EBFB5E1B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20427-F46B-40FF-8B2F-0F7237EEA987}" type="datetimeFigureOut">
              <a:rPr lang="fr-FR" smtClean="0"/>
              <a:pPr/>
              <a:t>17/09/2019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68632-510A-44AD-9759-2C1EBFB5E1B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16238" y="4627246"/>
            <a:ext cx="8783083" cy="1430179"/>
          </a:xfrm>
        </p:spPr>
        <p:txBody>
          <a:bodyPr anchor="t"/>
          <a:lstStyle>
            <a:lvl1pPr algn="l">
              <a:defRPr sz="4200" b="1" cap="all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16238" y="3052049"/>
            <a:ext cx="8783083" cy="1575196"/>
          </a:xfrm>
        </p:spPr>
        <p:txBody>
          <a:bodyPr anchor="b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76265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5253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2879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0506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38132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85759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33385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81012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20427-F46B-40FF-8B2F-0F7237EEA987}" type="datetimeFigureOut">
              <a:rPr lang="fr-FR" smtClean="0"/>
              <a:pPr/>
              <a:t>17/09/2019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68632-510A-44AD-9759-2C1EBFB5E1B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16652" y="1680212"/>
            <a:ext cx="4563758" cy="4752261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252628" y="1680212"/>
            <a:ext cx="4563758" cy="4752261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20427-F46B-40FF-8B2F-0F7237EEA987}" type="datetimeFigureOut">
              <a:rPr lang="fr-FR" smtClean="0"/>
              <a:pPr/>
              <a:t>17/09/2019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68632-510A-44AD-9759-2C1EBFB5E1B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16652" y="1611869"/>
            <a:ext cx="4565553" cy="671750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6265" indent="0">
              <a:buNone/>
              <a:defRPr sz="2100" b="1"/>
            </a:lvl2pPr>
            <a:lvl3pPr marL="952530" indent="0">
              <a:buNone/>
              <a:defRPr sz="1900" b="1"/>
            </a:lvl3pPr>
            <a:lvl4pPr marL="1428796" indent="0">
              <a:buNone/>
              <a:defRPr sz="1700" b="1"/>
            </a:lvl4pPr>
            <a:lvl5pPr marL="1905061" indent="0">
              <a:buNone/>
              <a:defRPr sz="1700" b="1"/>
            </a:lvl5pPr>
            <a:lvl6pPr marL="2381326" indent="0">
              <a:buNone/>
              <a:defRPr sz="1700" b="1"/>
            </a:lvl6pPr>
            <a:lvl7pPr marL="2857591" indent="0">
              <a:buNone/>
              <a:defRPr sz="1700" b="1"/>
            </a:lvl7pPr>
            <a:lvl8pPr marL="3333857" indent="0">
              <a:buNone/>
              <a:defRPr sz="1700" b="1"/>
            </a:lvl8pPr>
            <a:lvl9pPr marL="3810122" indent="0">
              <a:buNone/>
              <a:defRPr sz="17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16652" y="2283619"/>
            <a:ext cx="4565553" cy="4148852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249041" y="1611869"/>
            <a:ext cx="4567346" cy="671750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6265" indent="0">
              <a:buNone/>
              <a:defRPr sz="2100" b="1"/>
            </a:lvl2pPr>
            <a:lvl3pPr marL="952530" indent="0">
              <a:buNone/>
              <a:defRPr sz="1900" b="1"/>
            </a:lvl3pPr>
            <a:lvl4pPr marL="1428796" indent="0">
              <a:buNone/>
              <a:defRPr sz="1700" b="1"/>
            </a:lvl4pPr>
            <a:lvl5pPr marL="1905061" indent="0">
              <a:buNone/>
              <a:defRPr sz="1700" b="1"/>
            </a:lvl5pPr>
            <a:lvl6pPr marL="2381326" indent="0">
              <a:buNone/>
              <a:defRPr sz="1700" b="1"/>
            </a:lvl6pPr>
            <a:lvl7pPr marL="2857591" indent="0">
              <a:buNone/>
              <a:defRPr sz="1700" b="1"/>
            </a:lvl7pPr>
            <a:lvl8pPr marL="3333857" indent="0">
              <a:buNone/>
              <a:defRPr sz="1700" b="1"/>
            </a:lvl8pPr>
            <a:lvl9pPr marL="3810122" indent="0">
              <a:buNone/>
              <a:defRPr sz="17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249041" y="2283619"/>
            <a:ext cx="4567346" cy="4148852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20427-F46B-40FF-8B2F-0F7237EEA987}" type="datetimeFigureOut">
              <a:rPr lang="fr-FR" smtClean="0"/>
              <a:pPr/>
              <a:t>17/09/2019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68632-510A-44AD-9759-2C1EBFB5E1B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20427-F46B-40FF-8B2F-0F7237EEA987}" type="datetimeFigureOut">
              <a:rPr lang="fr-FR" smtClean="0"/>
              <a:pPr/>
              <a:t>17/09/2019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68632-510A-44AD-9759-2C1EBFB5E1B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20427-F46B-40FF-8B2F-0F7237EEA987}" type="datetimeFigureOut">
              <a:rPr lang="fr-FR" smtClean="0"/>
              <a:pPr/>
              <a:t>17/09/2019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68632-510A-44AD-9759-2C1EBFB5E1B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16653" y="286702"/>
            <a:ext cx="3399498" cy="1220153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039931" y="286704"/>
            <a:ext cx="5776455" cy="6145769"/>
          </a:xfrm>
        </p:spPr>
        <p:txBody>
          <a:bodyPr/>
          <a:lstStyle>
            <a:lvl1pPr>
              <a:defRPr sz="3300"/>
            </a:lvl1pPr>
            <a:lvl2pPr>
              <a:defRPr sz="29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16653" y="1506857"/>
            <a:ext cx="3399498" cy="4925616"/>
          </a:xfrm>
        </p:spPr>
        <p:txBody>
          <a:bodyPr/>
          <a:lstStyle>
            <a:lvl1pPr marL="0" indent="0">
              <a:buNone/>
              <a:defRPr sz="1500"/>
            </a:lvl1pPr>
            <a:lvl2pPr marL="476265" indent="0">
              <a:buNone/>
              <a:defRPr sz="1300"/>
            </a:lvl2pPr>
            <a:lvl3pPr marL="952530" indent="0">
              <a:buNone/>
              <a:defRPr sz="1000"/>
            </a:lvl3pPr>
            <a:lvl4pPr marL="1428796" indent="0">
              <a:buNone/>
              <a:defRPr sz="900"/>
            </a:lvl4pPr>
            <a:lvl5pPr marL="1905061" indent="0">
              <a:buNone/>
              <a:defRPr sz="900"/>
            </a:lvl5pPr>
            <a:lvl6pPr marL="2381326" indent="0">
              <a:buNone/>
              <a:defRPr sz="900"/>
            </a:lvl6pPr>
            <a:lvl7pPr marL="2857591" indent="0">
              <a:buNone/>
              <a:defRPr sz="900"/>
            </a:lvl7pPr>
            <a:lvl8pPr marL="3333857" indent="0">
              <a:buNone/>
              <a:defRPr sz="900"/>
            </a:lvl8pPr>
            <a:lvl9pPr marL="3810122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20427-F46B-40FF-8B2F-0F7237EEA987}" type="datetimeFigureOut">
              <a:rPr lang="fr-FR" smtClean="0"/>
              <a:pPr/>
              <a:t>17/09/2019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68632-510A-44AD-9759-2C1EBFB5E1B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25348" y="5040630"/>
            <a:ext cx="6199823" cy="595075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025348" y="643414"/>
            <a:ext cx="6199823" cy="4320540"/>
          </a:xfrm>
        </p:spPr>
        <p:txBody>
          <a:bodyPr/>
          <a:lstStyle>
            <a:lvl1pPr marL="0" indent="0">
              <a:buNone/>
              <a:defRPr sz="3300"/>
            </a:lvl1pPr>
            <a:lvl2pPr marL="476265" indent="0">
              <a:buNone/>
              <a:defRPr sz="2900"/>
            </a:lvl2pPr>
            <a:lvl3pPr marL="952530" indent="0">
              <a:buNone/>
              <a:defRPr sz="2500"/>
            </a:lvl3pPr>
            <a:lvl4pPr marL="1428796" indent="0">
              <a:buNone/>
              <a:defRPr sz="2100"/>
            </a:lvl4pPr>
            <a:lvl5pPr marL="1905061" indent="0">
              <a:buNone/>
              <a:defRPr sz="2100"/>
            </a:lvl5pPr>
            <a:lvl6pPr marL="2381326" indent="0">
              <a:buNone/>
              <a:defRPr sz="2100"/>
            </a:lvl6pPr>
            <a:lvl7pPr marL="2857591" indent="0">
              <a:buNone/>
              <a:defRPr sz="2100"/>
            </a:lvl7pPr>
            <a:lvl8pPr marL="3333857" indent="0">
              <a:buNone/>
              <a:defRPr sz="2100"/>
            </a:lvl8pPr>
            <a:lvl9pPr marL="3810122" indent="0">
              <a:buNone/>
              <a:defRPr sz="21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025348" y="5635705"/>
            <a:ext cx="6199823" cy="845105"/>
          </a:xfrm>
        </p:spPr>
        <p:txBody>
          <a:bodyPr/>
          <a:lstStyle>
            <a:lvl1pPr marL="0" indent="0">
              <a:buNone/>
              <a:defRPr sz="1500"/>
            </a:lvl1pPr>
            <a:lvl2pPr marL="476265" indent="0">
              <a:buNone/>
              <a:defRPr sz="1300"/>
            </a:lvl2pPr>
            <a:lvl3pPr marL="952530" indent="0">
              <a:buNone/>
              <a:defRPr sz="1000"/>
            </a:lvl3pPr>
            <a:lvl4pPr marL="1428796" indent="0">
              <a:buNone/>
              <a:defRPr sz="900"/>
            </a:lvl4pPr>
            <a:lvl5pPr marL="1905061" indent="0">
              <a:buNone/>
              <a:defRPr sz="900"/>
            </a:lvl5pPr>
            <a:lvl6pPr marL="2381326" indent="0">
              <a:buNone/>
              <a:defRPr sz="900"/>
            </a:lvl6pPr>
            <a:lvl7pPr marL="2857591" indent="0">
              <a:buNone/>
              <a:defRPr sz="900"/>
            </a:lvl7pPr>
            <a:lvl8pPr marL="3333857" indent="0">
              <a:buNone/>
              <a:defRPr sz="900"/>
            </a:lvl8pPr>
            <a:lvl9pPr marL="3810122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20427-F46B-40FF-8B2F-0F7237EEA987}" type="datetimeFigureOut">
              <a:rPr lang="fr-FR" smtClean="0"/>
              <a:pPr/>
              <a:t>17/09/2019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68632-510A-44AD-9759-2C1EBFB5E1B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516652" y="288370"/>
            <a:ext cx="9299735" cy="1200150"/>
          </a:xfrm>
          <a:prstGeom prst="rect">
            <a:avLst/>
          </a:prstGeom>
        </p:spPr>
        <p:txBody>
          <a:bodyPr vert="horz" lIns="95253" tIns="47627" rIns="95253" bIns="47627" rtlCol="0" anchor="ctr">
            <a:normAutofit/>
          </a:bodyPr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16652" y="1680212"/>
            <a:ext cx="9299735" cy="4752261"/>
          </a:xfrm>
          <a:prstGeom prst="rect">
            <a:avLst/>
          </a:prstGeom>
        </p:spPr>
        <p:txBody>
          <a:bodyPr vert="horz" lIns="95253" tIns="47627" rIns="95253" bIns="47627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516652" y="6674169"/>
            <a:ext cx="2411043" cy="383381"/>
          </a:xfrm>
          <a:prstGeom prst="rect">
            <a:avLst/>
          </a:prstGeom>
        </p:spPr>
        <p:txBody>
          <a:bodyPr vert="horz" lIns="95253" tIns="47627" rIns="95253" bIns="47627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920427-F46B-40FF-8B2F-0F7237EEA987}" type="datetimeFigureOut">
              <a:rPr lang="fr-FR" smtClean="0"/>
              <a:pPr/>
              <a:t>17/09/2019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530455" y="6674169"/>
            <a:ext cx="3272129" cy="383381"/>
          </a:xfrm>
          <a:prstGeom prst="rect">
            <a:avLst/>
          </a:prstGeom>
        </p:spPr>
        <p:txBody>
          <a:bodyPr vert="horz" lIns="95253" tIns="47627" rIns="95253" bIns="47627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7405344" y="6674169"/>
            <a:ext cx="2411043" cy="383381"/>
          </a:xfrm>
          <a:prstGeom prst="rect">
            <a:avLst/>
          </a:prstGeom>
        </p:spPr>
        <p:txBody>
          <a:bodyPr vert="horz" lIns="95253" tIns="47627" rIns="95253" bIns="47627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768632-510A-44AD-9759-2C1EBFB5E1B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52530" rtl="0" eaLnBrk="1" latinLnBrk="0" hangingPunct="1">
        <a:spcBef>
          <a:spcPct val="0"/>
        </a:spcBef>
        <a:buNone/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7199" indent="-357199" algn="l" defTabSz="952530" rtl="0" eaLnBrk="1" latinLnBrk="0" hangingPunct="1">
        <a:spcBef>
          <a:spcPct val="20000"/>
        </a:spcBef>
        <a:buFont typeface="Arial" pitchFamily="34" charset="0"/>
        <a:buChar char="•"/>
        <a:defRPr sz="3300" kern="1200">
          <a:solidFill>
            <a:schemeClr val="tx1"/>
          </a:solidFill>
          <a:latin typeface="+mn-lt"/>
          <a:ea typeface="+mn-ea"/>
          <a:cs typeface="+mn-cs"/>
        </a:defRPr>
      </a:lvl1pPr>
      <a:lvl2pPr marL="773931" indent="-297666" algn="l" defTabSz="952530" rtl="0" eaLnBrk="1" latinLnBrk="0" hangingPunct="1">
        <a:spcBef>
          <a:spcPct val="20000"/>
        </a:spcBef>
        <a:buFont typeface="Arial" pitchFamily="34" charset="0"/>
        <a:buChar char="–"/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190663" indent="-238133" algn="l" defTabSz="952530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66928" indent="-238133" algn="l" defTabSz="952530" rtl="0" eaLnBrk="1" latinLnBrk="0" hangingPunct="1">
        <a:spcBef>
          <a:spcPct val="20000"/>
        </a:spcBef>
        <a:buFont typeface="Arial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43194" indent="-238133" algn="l" defTabSz="952530" rtl="0" eaLnBrk="1" latinLnBrk="0" hangingPunct="1">
        <a:spcBef>
          <a:spcPct val="20000"/>
        </a:spcBef>
        <a:buFont typeface="Arial" pitchFamily="34" charset="0"/>
        <a:buChar char="»"/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19459" indent="-238133" algn="l" defTabSz="952530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095724" indent="-238133" algn="l" defTabSz="952530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571989" indent="-238133" algn="l" defTabSz="952530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048255" indent="-238133" algn="l" defTabSz="952530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5253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76265" algn="l" defTabSz="95253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52530" algn="l" defTabSz="95253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28796" algn="l" defTabSz="95253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05061" algn="l" defTabSz="95253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381326" algn="l" defTabSz="95253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57591" algn="l" defTabSz="95253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33857" algn="l" defTabSz="95253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10122" algn="l" defTabSz="95253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774031" y="720130"/>
            <a:ext cx="7233127" cy="1840230"/>
          </a:xfrm>
        </p:spPr>
        <p:txBody>
          <a:bodyPr>
            <a:normAutofit/>
          </a:bodyPr>
          <a:lstStyle/>
          <a:p>
            <a:pPr algn="l"/>
            <a:endParaRPr lang="fr-FR" sz="1800" dirty="0">
              <a:solidFill>
                <a:schemeClr val="tx1"/>
              </a:solidFill>
            </a:endParaRPr>
          </a:p>
          <a:p>
            <a:pPr algn="l"/>
            <a:endParaRPr lang="fr-FR" sz="1800" dirty="0">
              <a:solidFill>
                <a:schemeClr val="tx1"/>
              </a:solidFill>
            </a:endParaRPr>
          </a:p>
          <a:p>
            <a:pPr algn="l"/>
            <a:endParaRPr lang="fr-FR" sz="1800" dirty="0">
              <a:solidFill>
                <a:schemeClr val="tx1"/>
              </a:solidFill>
            </a:endParaRPr>
          </a:p>
          <a:p>
            <a:pPr algn="l"/>
            <a:endParaRPr lang="fr-FR" sz="1800" dirty="0">
              <a:solidFill>
                <a:schemeClr val="tx1"/>
              </a:solidFill>
            </a:endParaRP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BF76445E-6CCA-4435-AEC4-649625FAD35C}"/>
              </a:ext>
            </a:extLst>
          </p:cNvPr>
          <p:cNvSpPr txBox="1"/>
          <p:nvPr/>
        </p:nvSpPr>
        <p:spPr>
          <a:xfrm>
            <a:off x="558007" y="504107"/>
            <a:ext cx="9289032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dirty="0"/>
              <a:t>Conseils pour la pratique de l’autostop </a:t>
            </a:r>
          </a:p>
          <a:p>
            <a:endParaRPr lang="fr-FR" dirty="0"/>
          </a:p>
          <a:p>
            <a:r>
              <a:rPr lang="fr-FR" sz="1800" dirty="0"/>
              <a:t>Ayez une tenue correcte et évitez les sacs encombrants.</a:t>
            </a:r>
          </a:p>
          <a:p>
            <a:endParaRPr lang="fr-FR" sz="1800" dirty="0"/>
          </a:p>
          <a:p>
            <a:r>
              <a:rPr lang="fr-FR" sz="1800" dirty="0"/>
              <a:t>Choisissez un emplacement où les voitures circulent lentement (maximum 50 km/h), où elles peuvent s’arrêter sans danger et, s’il fait sombre, où il y a de l’éclairage. Évitez de faire du stop en marchant le long de la route.</a:t>
            </a:r>
          </a:p>
          <a:p>
            <a:endParaRPr lang="fr-FR" sz="1800" dirty="0"/>
          </a:p>
          <a:p>
            <a:r>
              <a:rPr lang="fr-FR" sz="1800" dirty="0"/>
              <a:t>Préparez un jeu de fiches de destination (voir pages suivantes) et mettez les sous plastique à l’abri de la pluie. Commencez par une destination proche. Si le conducteur ne va pas plus loin, c’est déjà quelques kilomètres de faits. S’il va plus loin, c’est tout gagné. </a:t>
            </a:r>
          </a:p>
          <a:p>
            <a:endParaRPr lang="fr-FR" sz="1800" dirty="0"/>
          </a:p>
          <a:p>
            <a:r>
              <a:rPr lang="fr-FR" sz="1800" dirty="0"/>
              <a:t>Jouez le jeu de la conversation dans la voiture. Les rencontres font le bonheur de l’autostop et la conversation contribue à la sécurité.</a:t>
            </a:r>
          </a:p>
          <a:p>
            <a:endParaRPr lang="fr-FR" sz="1800" dirty="0"/>
          </a:p>
          <a:p>
            <a:r>
              <a:rPr lang="fr-FR" sz="1800" dirty="0"/>
              <a:t>Conseils pour la sécurité: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1800" dirty="0"/>
              <a:t>La voiture qui s’arrête ne vous inspire pas : vous n’êtes pas obligé de monter. Préparez à l’avance des phrases de refus, ex: « désolée, je ne monte qu’avec des femmes ».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1800" dirty="0"/>
              <a:t>Si le conducteur prend des risques ou se comporte mal, demandez à descendre au prochain village. Préparez votre phrase à l’avance, ex: « je viens de réaliser que j’avais un coup de fil urgent à passer »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F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à coins arrondis 6"/>
          <p:cNvSpPr/>
          <p:nvPr/>
        </p:nvSpPr>
        <p:spPr>
          <a:xfrm>
            <a:off x="284227" y="198072"/>
            <a:ext cx="9845957" cy="6804756"/>
          </a:xfrm>
          <a:prstGeom prst="roundRect">
            <a:avLst/>
          </a:prstGeom>
          <a:noFill/>
          <a:ln w="762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253" tIns="47627" rIns="95253" bIns="47627" rtlCol="0" anchor="ctr"/>
          <a:lstStyle/>
          <a:p>
            <a:pPr algn="ctr"/>
            <a:endParaRPr lang="fr-FR"/>
          </a:p>
        </p:txBody>
      </p:sp>
      <p:sp>
        <p:nvSpPr>
          <p:cNvPr id="4" name="ZoneTexte 3"/>
          <p:cNvSpPr txBox="1"/>
          <p:nvPr/>
        </p:nvSpPr>
        <p:spPr>
          <a:xfrm>
            <a:off x="284227" y="538482"/>
            <a:ext cx="9845957" cy="8406151"/>
          </a:xfrm>
          <a:prstGeom prst="rect">
            <a:avLst/>
          </a:prstGeom>
          <a:noFill/>
        </p:spPr>
        <p:txBody>
          <a:bodyPr wrap="square" lIns="95253" tIns="47627" rIns="95253" bIns="47627" rtlCol="0">
            <a:spAutoFit/>
          </a:bodyPr>
          <a:lstStyle/>
          <a:p>
            <a:pPr algn="ctr"/>
            <a:r>
              <a:rPr lang="fr-FR" sz="18000" b="1" dirty="0">
                <a:latin typeface="Arial" pitchFamily="34" charset="0"/>
                <a:ea typeface="Arimo" pitchFamily="34" charset="0"/>
                <a:cs typeface="Arial" pitchFamily="34" charset="0"/>
              </a:rPr>
              <a:t>XXXX</a:t>
            </a:r>
            <a:br>
              <a:rPr lang="fr-FR" sz="18000" b="1" dirty="0">
                <a:latin typeface="Arial" pitchFamily="34" charset="0"/>
                <a:ea typeface="Arimo" pitchFamily="34" charset="0"/>
                <a:cs typeface="Arial" pitchFamily="34" charset="0"/>
              </a:rPr>
            </a:br>
            <a:r>
              <a:rPr lang="fr-FR" sz="18000" b="1" dirty="0">
                <a:latin typeface="Arial" pitchFamily="34" charset="0"/>
                <a:ea typeface="Arimo" pitchFamily="34" charset="0"/>
                <a:cs typeface="Arial" pitchFamily="34" charset="0"/>
              </a:rPr>
              <a:t>XXX</a:t>
            </a:r>
            <a:br>
              <a:rPr lang="fr-FR" sz="18000" b="1" dirty="0">
                <a:latin typeface="Arial" pitchFamily="34" charset="0"/>
                <a:ea typeface="Arimo" pitchFamily="34" charset="0"/>
                <a:cs typeface="Arial" pitchFamily="34" charset="0"/>
              </a:rPr>
            </a:br>
            <a:endParaRPr lang="fr-FR" sz="18000" b="1" dirty="0">
              <a:latin typeface="Arial" pitchFamily="34" charset="0"/>
              <a:ea typeface="Arimo" pitchFamily="34" charset="0"/>
              <a:cs typeface="Arial" pitchFamily="34" charset="0"/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450083" y="5944310"/>
            <a:ext cx="1827454" cy="12743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ZoneTexte 5"/>
          <p:cNvSpPr txBox="1"/>
          <p:nvPr/>
        </p:nvSpPr>
        <p:spPr>
          <a:xfrm>
            <a:off x="6061607" y="6582712"/>
            <a:ext cx="2052812" cy="419350"/>
          </a:xfrm>
          <a:prstGeom prst="rect">
            <a:avLst/>
          </a:prstGeom>
          <a:noFill/>
        </p:spPr>
        <p:txBody>
          <a:bodyPr wrap="none" lIns="95253" tIns="47627" rIns="95253" bIns="47627" rtlCol="0">
            <a:spAutoFit/>
          </a:bodyPr>
          <a:lstStyle/>
          <a:p>
            <a:r>
              <a:rPr lang="fr-FR" sz="2100" dirty="0">
                <a:solidFill>
                  <a:schemeClr val="bg1">
                    <a:lumMod val="50000"/>
                  </a:schemeClr>
                </a:solidFill>
              </a:rPr>
              <a:t>www.autosbus.fr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 7"/>
          <p:cNvGrpSpPr/>
          <p:nvPr/>
        </p:nvGrpSpPr>
        <p:grpSpPr>
          <a:xfrm>
            <a:off x="-90065" y="72000"/>
            <a:ext cx="10512000" cy="7272001"/>
            <a:chOff x="88139" y="188640"/>
            <a:chExt cx="8964488" cy="6588418"/>
          </a:xfrm>
        </p:grpSpPr>
        <p:sp>
          <p:nvSpPr>
            <p:cNvPr id="7" name="Rectangle à coins arrondis 6"/>
            <p:cNvSpPr/>
            <p:nvPr/>
          </p:nvSpPr>
          <p:spPr>
            <a:xfrm>
              <a:off x="290179" y="188640"/>
              <a:ext cx="8529048" cy="6359349"/>
            </a:xfrm>
            <a:prstGeom prst="roundRect">
              <a:avLst/>
            </a:prstGeom>
            <a:noFill/>
            <a:ln w="762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" name="ZoneTexte 3"/>
            <p:cNvSpPr txBox="1"/>
            <p:nvPr/>
          </p:nvSpPr>
          <p:spPr>
            <a:xfrm>
              <a:off x="88139" y="1884909"/>
              <a:ext cx="8964488" cy="28721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20000" b="1" dirty="0">
                  <a:latin typeface="Arial" pitchFamily="34" charset="0"/>
                  <a:ea typeface="Arimo" pitchFamily="34" charset="0"/>
                  <a:cs typeface="Arial" pitchFamily="34" charset="0"/>
                </a:rPr>
                <a:t>XXXXX</a:t>
              </a:r>
            </a:p>
          </p:txBody>
        </p:sp>
        <p:pic>
          <p:nvPicPr>
            <p:cNvPr id="5" name="Picture 3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245349" y="5563408"/>
              <a:ext cx="1617166" cy="12136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" name="ZoneTexte 5"/>
            <p:cNvSpPr txBox="1"/>
            <p:nvPr/>
          </p:nvSpPr>
          <p:spPr>
            <a:xfrm>
              <a:off x="5364088" y="6189977"/>
              <a:ext cx="1744043" cy="37644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2100" dirty="0">
                  <a:solidFill>
                    <a:schemeClr val="bg1">
                      <a:lumMod val="50000"/>
                    </a:schemeClr>
                  </a:solidFill>
                </a:rPr>
                <a:t>www.autosbus.fr</a:t>
              </a:r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 7"/>
          <p:cNvGrpSpPr/>
          <p:nvPr/>
        </p:nvGrpSpPr>
        <p:grpSpPr>
          <a:xfrm>
            <a:off x="284226" y="198072"/>
            <a:ext cx="9993311" cy="7020571"/>
            <a:chOff x="251520" y="188640"/>
            <a:chExt cx="8843366" cy="6686258"/>
          </a:xfrm>
        </p:grpSpPr>
        <p:sp>
          <p:nvSpPr>
            <p:cNvPr id="7" name="Rectangle à coins arrondis 6"/>
            <p:cNvSpPr/>
            <p:nvPr/>
          </p:nvSpPr>
          <p:spPr>
            <a:xfrm>
              <a:off x="251520" y="188640"/>
              <a:ext cx="8712968" cy="6480720"/>
            </a:xfrm>
            <a:prstGeom prst="roundRect">
              <a:avLst/>
            </a:prstGeom>
            <a:noFill/>
            <a:ln w="762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" name="ZoneTexte 3"/>
            <p:cNvSpPr txBox="1"/>
            <p:nvPr/>
          </p:nvSpPr>
          <p:spPr>
            <a:xfrm>
              <a:off x="251520" y="2344231"/>
              <a:ext cx="8712968" cy="24006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5600" b="1" dirty="0">
                  <a:latin typeface="Arial" pitchFamily="34" charset="0"/>
                  <a:ea typeface="Arimo" pitchFamily="34" charset="0"/>
                  <a:cs typeface="Arial" pitchFamily="34" charset="0"/>
                </a:rPr>
                <a:t>XXXXXX</a:t>
              </a:r>
            </a:p>
          </p:txBody>
        </p:sp>
        <p:pic>
          <p:nvPicPr>
            <p:cNvPr id="5" name="Picture 3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477720" y="5661248"/>
              <a:ext cx="1617166" cy="12136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" name="ZoneTexte 5"/>
            <p:cNvSpPr txBox="1"/>
            <p:nvPr/>
          </p:nvSpPr>
          <p:spPr>
            <a:xfrm>
              <a:off x="5364088" y="6269250"/>
              <a:ext cx="1809778" cy="39571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2100" dirty="0">
                  <a:solidFill>
                    <a:schemeClr val="bg1">
                      <a:lumMod val="50000"/>
                    </a:schemeClr>
                  </a:solidFill>
                </a:rPr>
                <a:t>www.autosbus.fr</a:t>
              </a:r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 7"/>
          <p:cNvGrpSpPr/>
          <p:nvPr/>
        </p:nvGrpSpPr>
        <p:grpSpPr>
          <a:xfrm>
            <a:off x="162743" y="198072"/>
            <a:ext cx="10130183" cy="7020571"/>
            <a:chOff x="144016" y="188640"/>
            <a:chExt cx="8964488" cy="6686258"/>
          </a:xfrm>
        </p:grpSpPr>
        <p:sp>
          <p:nvSpPr>
            <p:cNvPr id="7" name="Rectangle à coins arrondis 6"/>
            <p:cNvSpPr/>
            <p:nvPr/>
          </p:nvSpPr>
          <p:spPr>
            <a:xfrm>
              <a:off x="251520" y="188640"/>
              <a:ext cx="8712968" cy="6480720"/>
            </a:xfrm>
            <a:prstGeom prst="roundRect">
              <a:avLst/>
            </a:prstGeom>
            <a:noFill/>
            <a:ln w="762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" name="ZoneTexte 3"/>
            <p:cNvSpPr txBox="1"/>
            <p:nvPr/>
          </p:nvSpPr>
          <p:spPr>
            <a:xfrm>
              <a:off x="144016" y="2344231"/>
              <a:ext cx="8964488" cy="19389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2500" b="1" dirty="0">
                  <a:latin typeface="Arial" pitchFamily="34" charset="0"/>
                  <a:ea typeface="Arimo" pitchFamily="34" charset="0"/>
                  <a:cs typeface="Arial" pitchFamily="34" charset="0"/>
                </a:rPr>
                <a:t>XXXXXXXX</a:t>
              </a:r>
            </a:p>
          </p:txBody>
        </p:sp>
        <p:pic>
          <p:nvPicPr>
            <p:cNvPr id="5" name="Picture 3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477720" y="5661248"/>
              <a:ext cx="1617166" cy="12136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" name="ZoneTexte 5"/>
            <p:cNvSpPr txBox="1"/>
            <p:nvPr/>
          </p:nvSpPr>
          <p:spPr>
            <a:xfrm>
              <a:off x="5364088" y="6269250"/>
              <a:ext cx="1809778" cy="39571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2100" dirty="0">
                  <a:solidFill>
                    <a:schemeClr val="bg1">
                      <a:lumMod val="50000"/>
                    </a:schemeClr>
                  </a:solidFill>
                </a:rPr>
                <a:t>www.autosbus.fr</a:t>
              </a: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1751</TotalTime>
  <Words>199</Words>
  <Application>Microsoft Office PowerPoint</Application>
  <PresentationFormat>Personnalisé</PresentationFormat>
  <Paragraphs>24</Paragraphs>
  <Slides>5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8" baseType="lpstr">
      <vt:lpstr>Arial</vt:lpstr>
      <vt:lpstr>Calibri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Jacques</dc:creator>
  <cp:lastModifiedBy>Jacques Toulemonde</cp:lastModifiedBy>
  <cp:revision>39</cp:revision>
  <cp:lastPrinted>2018-12-19T13:18:00Z</cp:lastPrinted>
  <dcterms:created xsi:type="dcterms:W3CDTF">2017-03-26T16:30:37Z</dcterms:created>
  <dcterms:modified xsi:type="dcterms:W3CDTF">2019-09-17T06:18:42Z</dcterms:modified>
</cp:coreProperties>
</file>